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4" r:id="rId5"/>
    <p:sldId id="262" r:id="rId6"/>
    <p:sldId id="263" r:id="rId7"/>
    <p:sldId id="259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7DE76F-CB89-44DA-A4D9-EE6EBC39E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46587A-13CB-4DB6-A37D-ED49677EB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B53161-9B3F-4123-8630-C7FBAE03B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B22456-D6AC-4D1B-BC01-EFD24DB0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56DF32-4302-43B7-8B02-E0D55B1F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9C05CD-7A91-4354-A3C1-F550FEF3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B2C8E0-9B65-4C57-ADC7-F4FCE8E8F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E98650-3F0F-42C6-9FDF-030E1168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41A9D7-8987-4AC9-AC05-67C816F1D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340F9-EC30-4E92-A1A2-41C36A8E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20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30199E-E1EE-4BC2-8B3B-33006FD348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7BCD233-5F73-43C4-941D-AE7F3B62E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06466D-DB82-4BA3-B73F-A23B0DBAC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4B8726-E31A-4800-BBD9-148B9EC5E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1C4FDD-DACA-4E64-A2DD-32E4E1D1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74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5A584-F2F0-4F0E-A6F9-5A783586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21DA1A-CB8C-4EB6-AABF-A9D47F70A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B747FC-8EC2-4E84-8E0B-5D64CBAE0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9101D3-9DAE-4AD6-AC39-44E642CF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60E003-886B-406F-B8EF-ADD26DE0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95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2FC54-A82A-4426-BC23-9C96928F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5A2A16-6937-4220-9C97-6F5E4FF2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5F3D00-E06C-47BF-9C05-44BBF660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0FEB65-2802-4A63-A550-D1F01E1C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C9DBD9-8F67-4A4F-A73D-CE7305B0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98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F2CBEA-8CA0-4A9B-A51E-B8746B5B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373758-8C13-4FE3-ADFB-4E93F18AF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DC59D4-6601-4C36-BB4F-41FED54F7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1651FC-DF3C-4FDC-9CBB-956F4EF7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E44684-306D-4BB8-BD14-FD955455B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2BB167-DAF2-448A-942C-4A3EC065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80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AEBD8-9B2A-4EF7-BE6E-E6E7BA9E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1FFABB-EACB-4016-9656-6F393859F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FACE1C-2B20-4EFC-B244-0CD7C0E54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F1C957-39BF-4D5F-9752-0798DD69C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ED82289-E8DE-4862-A184-2B16922DD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8F865DE-25D4-4019-B700-147B36C0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7913FCB-86BF-4F2D-B97B-E400F4AC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9D6BA24-9F31-4BB8-A1A9-36A00948F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6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09C87-21D1-478F-9CB6-126AA6437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14CCACC-B4E8-48B9-A4E0-33EEEBC03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E180AF-129D-4AB3-A286-6FD3E049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BAC0111-7257-42B6-8EB8-F619429EF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36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9371ED3-35A8-4238-9333-90D484B1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AEC3E71-53B0-4544-8B9D-15582F415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84D2F4-121F-46BF-9860-415B87C0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166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B20F93-BF42-4B3F-B3CC-CD02196E6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405026-F1DE-4E0C-AFAD-2286F3AEF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E664B7-7C80-4C49-A3C3-F336EAA7A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4278B77-1D82-42AE-BF04-17DE08B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9DB2BC-4D16-488E-B15F-FDB4D69F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4B4002-8DEF-493F-A741-C3938786A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28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F85CB-A4F6-4075-82AD-783F581F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7DF56A-98A1-4CF2-9D07-E4E9A9CEA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0B789E-56EB-4559-97D3-016C31D97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1454CD-6665-4304-8769-53D1B146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B48F5-FB87-4614-9109-4F3462672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555661-F899-453C-84FE-B30E6B8E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71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E3C0CCE-A0B0-4C18-B449-FB4BDD8AC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95B32E-4452-47FB-9A8A-C1B645C52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E1A284-ACC9-4CF1-AF25-8CBD38282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C18A9-1039-47B7-8B4C-6F5D54C27001}" type="datetimeFigureOut">
              <a:rPr lang="pt-BR" smtClean="0"/>
              <a:t>26/11/2021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CBDC04-1615-4E05-8280-CB8D71760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95D4FB-38D2-46AC-93BA-DF1445189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00650-B6FC-41B6-A91B-A1535FF185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25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241BB30-482C-4802-B6B6-83EB8B8F3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90"/>
          <a:stretch/>
        </p:blipFill>
        <p:spPr>
          <a:xfrm>
            <a:off x="3652511" y="-11245"/>
            <a:ext cx="912088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62EDBB-A5EA-49B3-93C6-812D41BD0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90"/>
          <a:stretch/>
        </p:blipFill>
        <p:spPr>
          <a:xfrm>
            <a:off x="3652511" y="11245"/>
            <a:ext cx="9120887" cy="6858000"/>
          </a:xfrm>
          <a:prstGeom prst="rect">
            <a:avLst/>
          </a:prstGeom>
        </p:spPr>
      </p:pic>
      <p:pic>
        <p:nvPicPr>
          <p:cNvPr id="9" name="Imagem 8" descr="Uma imagem contendo desenho&#10;&#10;Descrição gerada automaticamente">
            <a:extLst>
              <a:ext uri="{FF2B5EF4-FFF2-40B4-BE49-F238E27FC236}">
                <a16:creationId xmlns:a16="http://schemas.microsoft.com/office/drawing/2014/main" id="{38B18BB5-9C01-4E5B-81D4-16D2FEB04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337" y="-11245"/>
            <a:ext cx="2791661" cy="124237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2743766-419E-4FA7-BB36-1B0C25E571DB}"/>
              </a:ext>
            </a:extLst>
          </p:cNvPr>
          <p:cNvSpPr txBox="1"/>
          <p:nvPr/>
        </p:nvSpPr>
        <p:spPr>
          <a:xfrm>
            <a:off x="0" y="2340507"/>
            <a:ext cx="86380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chemeClr val="accent4"/>
                </a:solidFill>
                <a:latin typeface="XP Regular"/>
                <a:sym typeface="Calibri"/>
              </a:rPr>
              <a:t>XP Investimentos:</a:t>
            </a:r>
          </a:p>
          <a:p>
            <a:pPr algn="ctr"/>
            <a:r>
              <a:rPr lang="pt-BR" sz="6000" dirty="0">
                <a:solidFill>
                  <a:schemeClr val="accent4"/>
                </a:solidFill>
                <a:latin typeface="XP Regular"/>
                <a:sym typeface="Calibri"/>
              </a:rPr>
              <a:t>Como investir em ações?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55BD9958-4D61-4CDA-AD6D-866BA2BD6C7A}"/>
              </a:ext>
            </a:extLst>
          </p:cNvPr>
          <p:cNvCxnSpPr/>
          <p:nvPr/>
        </p:nvCxnSpPr>
        <p:spPr>
          <a:xfrm>
            <a:off x="2600324" y="188780"/>
            <a:ext cx="0" cy="90487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FD85125F-B211-4832-B693-34B20CA4D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40" y="5981541"/>
            <a:ext cx="8001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7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241BB30-482C-4802-B6B6-83EB8B8F3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-11245"/>
            <a:ext cx="912088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62EDBB-A5EA-49B3-93C6-812D41BD03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11245"/>
            <a:ext cx="9120887" cy="6858000"/>
          </a:xfrm>
          <a:prstGeom prst="rect">
            <a:avLst/>
          </a:prstGeom>
        </p:spPr>
      </p:pic>
      <p:pic>
        <p:nvPicPr>
          <p:cNvPr id="9" name="Imagem 8" descr="Uma imagem contendo desenho&#10;&#10;Descrição gerada automaticamente">
            <a:extLst>
              <a:ext uri="{FF2B5EF4-FFF2-40B4-BE49-F238E27FC236}">
                <a16:creationId xmlns:a16="http://schemas.microsoft.com/office/drawing/2014/main" id="{38B18BB5-9C01-4E5B-81D4-16D2FEB04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337" y="-11245"/>
            <a:ext cx="2791661" cy="1242379"/>
          </a:xfrm>
          <a:prstGeom prst="rect">
            <a:avLst/>
          </a:prstGeom>
        </p:spPr>
      </p:pic>
      <p:pic>
        <p:nvPicPr>
          <p:cNvPr id="3" name="1)Como criar uma listagem de ativos em bolsa">
            <a:hlinkClick r:id="" action="ppaction://media"/>
            <a:extLst>
              <a:ext uri="{FF2B5EF4-FFF2-40B4-BE49-F238E27FC236}">
                <a16:creationId xmlns:a16="http://schemas.microsoft.com/office/drawing/2014/main" id="{E982136B-6985-40DB-A3BC-1BBC43D55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0" y="1610498"/>
            <a:ext cx="8128000" cy="4572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380B082-89A9-4927-895A-6B43F9A6F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40" y="5981541"/>
            <a:ext cx="8001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9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241BB30-482C-4802-B6B6-83EB8B8F3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-11245"/>
            <a:ext cx="912088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62EDBB-A5EA-49B3-93C6-812D41BD03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11245"/>
            <a:ext cx="9120887" cy="6858000"/>
          </a:xfrm>
          <a:prstGeom prst="rect">
            <a:avLst/>
          </a:prstGeom>
        </p:spPr>
      </p:pic>
      <p:pic>
        <p:nvPicPr>
          <p:cNvPr id="9" name="Imagem 8" descr="Uma imagem contendo desenho&#10;&#10;Descrição gerada automaticamente">
            <a:extLst>
              <a:ext uri="{FF2B5EF4-FFF2-40B4-BE49-F238E27FC236}">
                <a16:creationId xmlns:a16="http://schemas.microsoft.com/office/drawing/2014/main" id="{38B18BB5-9C01-4E5B-81D4-16D2FEB04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337" y="-11245"/>
            <a:ext cx="2791661" cy="1242379"/>
          </a:xfrm>
          <a:prstGeom prst="rect">
            <a:avLst/>
          </a:prstGeom>
        </p:spPr>
      </p:pic>
      <p:pic>
        <p:nvPicPr>
          <p:cNvPr id="2" name="2) Como editar sua listagem de ativos">
            <a:hlinkClick r:id="" action="ppaction://media"/>
            <a:extLst>
              <a:ext uri="{FF2B5EF4-FFF2-40B4-BE49-F238E27FC236}">
                <a16:creationId xmlns:a16="http://schemas.microsoft.com/office/drawing/2014/main" id="{BB451A8F-E27D-448D-9674-384B31F426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0" y="1610498"/>
            <a:ext cx="8128000" cy="4572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BD66B9B-A701-4A03-A82B-7EEE80318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40" y="5981541"/>
            <a:ext cx="8001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5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241BB30-482C-4802-B6B6-83EB8B8F3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-11245"/>
            <a:ext cx="912088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62EDBB-A5EA-49B3-93C6-812D41BD03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11245"/>
            <a:ext cx="9120887" cy="6858000"/>
          </a:xfrm>
          <a:prstGeom prst="rect">
            <a:avLst/>
          </a:prstGeom>
        </p:spPr>
      </p:pic>
      <p:pic>
        <p:nvPicPr>
          <p:cNvPr id="9" name="Imagem 8" descr="Uma imagem contendo desenho&#10;&#10;Descrição gerada automaticamente">
            <a:extLst>
              <a:ext uri="{FF2B5EF4-FFF2-40B4-BE49-F238E27FC236}">
                <a16:creationId xmlns:a16="http://schemas.microsoft.com/office/drawing/2014/main" id="{38B18BB5-9C01-4E5B-81D4-16D2FEB04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337" y="-11245"/>
            <a:ext cx="2791661" cy="1242379"/>
          </a:xfrm>
          <a:prstGeom prst="rect">
            <a:avLst/>
          </a:prstGeom>
        </p:spPr>
      </p:pic>
      <p:pic>
        <p:nvPicPr>
          <p:cNvPr id="3" name="3) Acessando os detalhes das ações">
            <a:hlinkClick r:id="" action="ppaction://media"/>
            <a:extLst>
              <a:ext uri="{FF2B5EF4-FFF2-40B4-BE49-F238E27FC236}">
                <a16:creationId xmlns:a16="http://schemas.microsoft.com/office/drawing/2014/main" id="{490D3D83-A40C-4E87-B9A8-3D18757CF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0" y="1610498"/>
            <a:ext cx="8128000" cy="4572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B61E2BF-A618-4BC8-AEB1-3E39D8F97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40" y="5981541"/>
            <a:ext cx="8001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7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241BB30-482C-4802-B6B6-83EB8B8F3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-11245"/>
            <a:ext cx="912088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62EDBB-A5EA-49B3-93C6-812D41BD03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11245"/>
            <a:ext cx="9120887" cy="6858000"/>
          </a:xfrm>
          <a:prstGeom prst="rect">
            <a:avLst/>
          </a:prstGeom>
        </p:spPr>
      </p:pic>
      <p:pic>
        <p:nvPicPr>
          <p:cNvPr id="9" name="Imagem 8" descr="Uma imagem contendo desenho&#10;&#10;Descrição gerada automaticamente">
            <a:extLst>
              <a:ext uri="{FF2B5EF4-FFF2-40B4-BE49-F238E27FC236}">
                <a16:creationId xmlns:a16="http://schemas.microsoft.com/office/drawing/2014/main" id="{38B18BB5-9C01-4E5B-81D4-16D2FEB04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337" y="-11245"/>
            <a:ext cx="2791661" cy="1242379"/>
          </a:xfrm>
          <a:prstGeom prst="rect">
            <a:avLst/>
          </a:prstGeom>
        </p:spPr>
      </p:pic>
      <p:pic>
        <p:nvPicPr>
          <p:cNvPr id="3" name="4)Utilizando a Ordem Turbo e Configuração">
            <a:hlinkClick r:id="" action="ppaction://media"/>
            <a:extLst>
              <a:ext uri="{FF2B5EF4-FFF2-40B4-BE49-F238E27FC236}">
                <a16:creationId xmlns:a16="http://schemas.microsoft.com/office/drawing/2014/main" id="{D3C4F0AD-452C-4F10-AD87-FD3426DE6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0" y="1610498"/>
            <a:ext cx="8128000" cy="4572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68987B1-79E4-4B5E-8EE9-378F9DCF9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40" y="5981541"/>
            <a:ext cx="8001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241BB30-482C-4802-B6B6-83EB8B8F3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-11245"/>
            <a:ext cx="912088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62EDBB-A5EA-49B3-93C6-812D41BD03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11245"/>
            <a:ext cx="9120887" cy="6858000"/>
          </a:xfrm>
          <a:prstGeom prst="rect">
            <a:avLst/>
          </a:prstGeom>
        </p:spPr>
      </p:pic>
      <p:pic>
        <p:nvPicPr>
          <p:cNvPr id="9" name="Imagem 8" descr="Uma imagem contendo desenho&#10;&#10;Descrição gerada automaticamente">
            <a:extLst>
              <a:ext uri="{FF2B5EF4-FFF2-40B4-BE49-F238E27FC236}">
                <a16:creationId xmlns:a16="http://schemas.microsoft.com/office/drawing/2014/main" id="{38B18BB5-9C01-4E5B-81D4-16D2FEB04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337" y="-11245"/>
            <a:ext cx="2791661" cy="1242379"/>
          </a:xfrm>
          <a:prstGeom prst="rect">
            <a:avLst/>
          </a:prstGeom>
        </p:spPr>
      </p:pic>
      <p:pic>
        <p:nvPicPr>
          <p:cNvPr id="2" name="5) Utilizando a Ordem Limitada e Conferindo as Ordens">
            <a:hlinkClick r:id="" action="ppaction://media"/>
            <a:extLst>
              <a:ext uri="{FF2B5EF4-FFF2-40B4-BE49-F238E27FC236}">
                <a16:creationId xmlns:a16="http://schemas.microsoft.com/office/drawing/2014/main" id="{12F2DF07-19D5-4CE3-AB68-7309036756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8975" y="1610498"/>
            <a:ext cx="8128000" cy="4572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C3DDDAD-350A-4FD7-863D-6074154AB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40" y="5981541"/>
            <a:ext cx="8001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2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 Taesa – Transmissora Aliança de Energia Elétrica S.A – Site Relações com  Investidores">
            <a:extLst>
              <a:ext uri="{FF2B5EF4-FFF2-40B4-BE49-F238E27FC236}">
                <a16:creationId xmlns:a16="http://schemas.microsoft.com/office/drawing/2014/main" id="{18C508B9-796E-4455-809E-38BE57964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19" y="172720"/>
            <a:ext cx="2109955" cy="7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Uma imagem contendo desenho&#10;&#10;Descrição gerada automaticamente">
            <a:extLst>
              <a:ext uri="{FF2B5EF4-FFF2-40B4-BE49-F238E27FC236}">
                <a16:creationId xmlns:a16="http://schemas.microsoft.com/office/drawing/2014/main" id="{38B18BB5-9C01-4E5B-81D4-16D2FEB04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337" y="-11245"/>
            <a:ext cx="2791661" cy="1242379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55BD9958-4D61-4CDA-AD6D-866BA2BD6C7A}"/>
              </a:ext>
            </a:extLst>
          </p:cNvPr>
          <p:cNvCxnSpPr/>
          <p:nvPr/>
        </p:nvCxnSpPr>
        <p:spPr>
          <a:xfrm>
            <a:off x="2600324" y="188780"/>
            <a:ext cx="0" cy="90487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7C9F3CF-5E26-4B96-AC16-85FBB7C0A0CE}"/>
              </a:ext>
            </a:extLst>
          </p:cNvPr>
          <p:cNvSpPr txBox="1"/>
          <p:nvPr/>
        </p:nvSpPr>
        <p:spPr>
          <a:xfrm>
            <a:off x="292730" y="1462843"/>
            <a:ext cx="519112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dirty="0">
                <a:solidFill>
                  <a:schemeClr val="accent4"/>
                </a:solidFill>
                <a:latin typeface="XP Regular"/>
                <a:sym typeface="Calibri"/>
              </a:rPr>
              <a:t>Quer saber mais?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DA0CAC-4A9E-476B-8847-1EB80C5B3C9A}"/>
              </a:ext>
            </a:extLst>
          </p:cNvPr>
          <p:cNvSpPr txBox="1"/>
          <p:nvPr/>
        </p:nvSpPr>
        <p:spPr>
          <a:xfrm>
            <a:off x="219075" y="2633272"/>
            <a:ext cx="587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4"/>
                </a:solidFill>
                <a:latin typeface="XP Regular"/>
              </a:rPr>
              <a:t>Abra uma conta conosco, sem custo, e tenha acesso ao nosso time de assessores e recomendações!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093120A-58DA-4A26-A983-E433B086BF6A}"/>
              </a:ext>
            </a:extLst>
          </p:cNvPr>
          <p:cNvSpPr txBox="1"/>
          <p:nvPr/>
        </p:nvSpPr>
        <p:spPr>
          <a:xfrm>
            <a:off x="1854828" y="3659300"/>
            <a:ext cx="206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accent4"/>
                </a:solidFill>
                <a:latin typeface="XP Regular"/>
              </a:rPr>
              <a:t>Abra sua conta pelo QR Code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7886C65-A8D3-4498-A984-997FE1F3C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90"/>
          <a:stretch/>
        </p:blipFill>
        <p:spPr>
          <a:xfrm>
            <a:off x="3652511" y="11245"/>
            <a:ext cx="9120887" cy="685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3446755-F6A2-4009-928A-190A67297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91" y="4220051"/>
            <a:ext cx="1743134" cy="174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CFAEA8F-DC17-490C-8DD2-8C65C0205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40" y="5981541"/>
            <a:ext cx="8001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418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37</Words>
  <Application>Microsoft Office PowerPoint</Application>
  <PresentationFormat>Widescreen</PresentationFormat>
  <Paragraphs>5</Paragraphs>
  <Slides>7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XP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Herculano Pires</dc:creator>
  <cp:lastModifiedBy>Juliana de Vassimon Castelli</cp:lastModifiedBy>
  <cp:revision>7</cp:revision>
  <dcterms:created xsi:type="dcterms:W3CDTF">2021-11-24T19:18:59Z</dcterms:created>
  <dcterms:modified xsi:type="dcterms:W3CDTF">2021-11-27T00:31:24Z</dcterms:modified>
</cp:coreProperties>
</file>